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8" r:id="rId10"/>
    <p:sldId id="269" r:id="rId11"/>
    <p:sldId id="262" r:id="rId12"/>
    <p:sldId id="263" r:id="rId13"/>
    <p:sldId id="264" r:id="rId14"/>
    <p:sldId id="270" r:id="rId15"/>
    <p:sldId id="271" r:id="rId16"/>
    <p:sldId id="265" r:id="rId17"/>
    <p:sldId id="266" r:id="rId18"/>
    <p:sldId id="267" r:id="rId19"/>
  </p:sldIdLst>
  <p:sldSz cx="12192000" cy="6858000"/>
  <p:notesSz cx="6858000" cy="12192000"/>
  <p:custDataLst>
    <p:tags r:id="rId23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b3dd4840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浙江真题诊断练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8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9_1#9662a79e8?vcp=1&amp;pid=961134256&amp;color=0,0,0&amp;mp=1&amp;vtp=1&amp;bt=1&amp;bbb=1"/>
          <p:cNvSpPr/>
          <p:nvPr/>
        </p:nvSpPr>
        <p:spPr>
          <a:xfrm>
            <a:off x="502920" y="14707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7_AN.10_1#9662a79e8.bracket?vcp=1&amp;pid=961134256&amp;color=0,0,0&amp;mp=1&amp;vpa=3&amp;vtp=1"/>
          <p:cNvSpPr/>
          <p:nvPr/>
        </p:nvSpPr>
        <p:spPr>
          <a:xfrm>
            <a:off x="8066563" y="145929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7_BD.11_1#9662a79e8.choices?vcp=1&amp;pid=961134256&amp;color=0,0,0&amp;vtp=1&amp;bbb=1"/>
          <p:cNvSpPr/>
          <p:nvPr/>
        </p:nvSpPr>
        <p:spPr>
          <a:xfrm>
            <a:off x="502920" y="201009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obstacles.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harder.</a:t>
            </a:r>
            <a:endParaRPr lang="en-US" altLang="zh-CN" sz="2400" dirty="0"/>
          </a:p>
        </p:txBody>
      </p:sp>
      <p:sp>
        <p:nvSpPr>
          <p:cNvPr id="5" name="QC_7_BD.12_1#d449e7e85?vcp=1&amp;pid=961134256&amp;color=0,0,0&amp;vtp=1&amp;bbb=1"/>
          <p:cNvSpPr/>
          <p:nvPr/>
        </p:nvSpPr>
        <p:spPr>
          <a:xfrm>
            <a:off x="502920" y="310705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7_AN.13_1#d449e7e85.bracket?vcp=1&amp;pid=961134256&amp;color=0,0,0&amp;vpa=4&amp;vtp=1"/>
          <p:cNvSpPr/>
          <p:nvPr/>
        </p:nvSpPr>
        <p:spPr>
          <a:xfrm>
            <a:off x="5070951" y="309562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7_BD.14_1#d449e7e85.choices?vcp=1&amp;pid=961134256&amp;color=0,0,0&amp;vtp=1&amp;bbb=1"/>
          <p:cNvSpPr/>
          <p:nvPr/>
        </p:nvSpPr>
        <p:spPr>
          <a:xfrm>
            <a:off x="502920" y="364839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cyclo-cross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cyclo-cross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cyclo-cross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racing.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cyclo-cross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racing.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15_1#ec54fc83f?htil=1&amp;vcp=1&amp;pid=754975dc4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10790" y="1225553"/>
            <a:ext cx="1435608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6_BD.15_2#ec54fc83f?htil=1&amp;vcp=1&amp;pid=754975dc4&amp;color=0,0,0&amp;vtp=1&amp;bt=1&amp;bbb=1&amp;hb=1&amp;hs=1"/>
          <p:cNvSpPr/>
          <p:nvPr/>
        </p:nvSpPr>
        <p:spPr>
          <a:xfrm>
            <a:off x="502920" y="1179833"/>
            <a:ext cx="961948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主题：人与自然·热爱与敬畏自然，与自然和谐共生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338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2023宁波中考]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pretty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endParaRPr lang="en-US" altLang="zh-CN" sz="2400" dirty="0"/>
          </a:p>
        </p:txBody>
      </p:sp>
      <p:sp>
        <p:nvSpPr>
          <p:cNvPr id="4" name="QM_6_BD.15_3#ec54fc83f?vcp=1&amp;pid=754975dc4&amp;color=0,0,0&amp;vtp=1&amp;bbb=1&amp;hb=1&amp;hs=1"/>
          <p:cNvSpPr/>
          <p:nvPr/>
        </p:nvSpPr>
        <p:spPr>
          <a:xfrm>
            <a:off x="502920" y="4487547"/>
            <a:ext cx="111831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indoors.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Unluckily,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chemicals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（化学物质）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（质量）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sick,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throats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5" name="QM_6_BD.15_2#ec54fc83f?htil=1&amp;vcp=1&amp;pid=754975dc4&amp;color=0,0,0&amp;vtp=1&amp;bt=1&amp;bbb=1&amp;hb=1&amp;hs=1"/>
          <p:cNvSpPr/>
          <p:nvPr/>
        </p:nvSpPr>
        <p:spPr>
          <a:xfrm>
            <a:off x="502920" y="2836547"/>
            <a:ext cx="11184010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fruits,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vegetables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workplaces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healthier.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6_BD.15_3#ec54fc83f?vcp=1&amp;pid=754975dc4&amp;color=0,0,0&amp;vtp=1&amp;bbb=1&amp;hb=1"/>
              <p:cNvSpPr/>
              <p:nvPr/>
            </p:nvSpPr>
            <p:spPr>
              <a:xfrm>
                <a:off x="502920" y="904560"/>
                <a:ext cx="11183112" cy="558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even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making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hard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for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us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breathe.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When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air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inside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buildings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gets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really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bad,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people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even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call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them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“sick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buildings”.</a:t>
                </a:r>
                <a:endParaRPr lang="en-US" altLang="zh-CN" sz="2400" dirty="0"/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good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news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that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plants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are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like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nature's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little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superheroes.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have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magic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power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fighting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against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bad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air.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Plants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breathe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carbon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dioxide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（CO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breathe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out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oxygen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（O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which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humans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need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live.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can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also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add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moisture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air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if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it's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dry,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making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more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comfortable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for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us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breathe.</a:t>
                </a:r>
                <a:endParaRPr lang="en-US" altLang="zh-CN" sz="2400" dirty="0"/>
              </a:p>
              <a:p>
                <a:pPr>
                  <a:lnSpc>
                    <a:spcPts val="44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Scientists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have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discovered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that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plants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have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ability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take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in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harmful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chemicals,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making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air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around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us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safer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breathe.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set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up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completely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closed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building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called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“bio-home”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for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experiments.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Before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they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added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plants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,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air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inside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was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full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of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chemicals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people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found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it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hard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breathe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M_6_BD.15_3#ec54fc83f?vcp=1&amp;pid=754975d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04560"/>
                <a:ext cx="11183112" cy="5588000"/>
              </a:xfrm>
              <a:prstGeom prst="rect">
                <a:avLst/>
              </a:prstGeom>
              <a:blipFill rotWithShape="1">
                <a:blip r:embed="rId1"/>
                <a:stretch>
                  <a:fillRect t="-6" r="-3355" b="-98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3#ec54fc83f?vcp=1&amp;pid=754975dc4&amp;color=0,0,0&amp;vtp=1&amp;bbb=1&amp;hb=1"/>
          <p:cNvSpPr/>
          <p:nvPr/>
        </p:nvSpPr>
        <p:spPr>
          <a:xfrm>
            <a:off x="502920" y="1217805"/>
            <a:ext cx="11183112" cy="4944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breathe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“sick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unwell.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fantastic!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healthier,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6_1#ec54fc83f?vcp=1&amp;pid=754975dc4&amp;color=0,0,0&amp;mp=1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本文介绍了植物在室内环境中发挥的重要作用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17_1#a7091f9bc?vcp=1&amp;pid=ec54fc83f&amp;color=0,0,0&amp;vtp=1&amp;bbb=1&amp;hb=1"/>
          <p:cNvSpPr/>
          <p:nvPr/>
        </p:nvSpPr>
        <p:spPr>
          <a:xfrm>
            <a:off x="502920" y="144038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18_1#a7091f9bc.bracket?vcp=1&amp;pid=ec54fc83f&amp;color=0,0,0&amp;vpa=5&amp;vtp=1"/>
          <p:cNvSpPr/>
          <p:nvPr/>
        </p:nvSpPr>
        <p:spPr>
          <a:xfrm>
            <a:off x="2016602" y="198775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7_BD.19_1#a7091f9bc.choices?vcp=1&amp;pid=ec54fc83f&amp;color=0,0,0&amp;vtp=1&amp;bbb=1"/>
          <p:cNvSpPr/>
          <p:nvPr/>
        </p:nvSpPr>
        <p:spPr>
          <a:xfrm>
            <a:off x="502920" y="254401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carbon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dioxide.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oxygen.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harmful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chemicals.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dry.</a:t>
            </a:r>
            <a:endParaRPr lang="en-US" altLang="zh-CN" sz="2400" dirty="0"/>
          </a:p>
        </p:txBody>
      </p:sp>
      <p:sp>
        <p:nvSpPr>
          <p:cNvPr id="6" name="QC_7_BD.20_1#42e9cab48?vcp=1&amp;pid=ec54fc83f&amp;color=0,0,0&amp;vtp=1&amp;bbb=1"/>
          <p:cNvSpPr/>
          <p:nvPr/>
        </p:nvSpPr>
        <p:spPr>
          <a:xfrm>
            <a:off x="502920" y="36409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blank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4?</a:t>
            </a:r>
            <a:endParaRPr lang="en-US" altLang="zh-CN" sz="2400" dirty="0"/>
          </a:p>
        </p:txBody>
      </p:sp>
      <p:sp>
        <p:nvSpPr>
          <p:cNvPr id="7" name="QC_7_AN.21_1#42e9cab48.blank?vcp=1&amp;pid=ec54fc83f&amp;color=0,0,0&amp;vpa=6&amp;vtp=1"/>
          <p:cNvSpPr/>
          <p:nvPr/>
        </p:nvSpPr>
        <p:spPr>
          <a:xfrm>
            <a:off x="6491763" y="35914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7_BD.22_1#42e9cab48.choices?vcp=1&amp;pid=ec54fc83f&amp;color=0,0,0&amp;vtp=1&amp;bbb=1"/>
          <p:cNvSpPr/>
          <p:nvPr/>
        </p:nvSpPr>
        <p:spPr>
          <a:xfrm>
            <a:off x="502920" y="418231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humans.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3_1#f9ec3e674?vcp=1&amp;pid=ec54fc83f&amp;color=0,0,0&amp;vtp=1&amp;bt=1&amp;bbb=1&amp;hb=1"/>
          <p:cNvSpPr/>
          <p:nvPr/>
        </p:nvSpPr>
        <p:spPr>
          <a:xfrm>
            <a:off x="502920" y="119132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写作手法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opinion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7_BD.23_1#f9ec3e674?vcp=1&amp;pid=ec54fc83f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23247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AN.24_1#f9ec3e674.bracket?vcp=1&amp;pid=ec54fc83f&amp;color=0,0,0&amp;vpa=7&amp;vtp=1"/>
          <p:cNvSpPr/>
          <p:nvPr/>
        </p:nvSpPr>
        <p:spPr>
          <a:xfrm>
            <a:off x="3608864" y="173869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7_BD.25_1#f9ec3e674.choices?vcp=1&amp;pid=ec54fc83f&amp;color=0,0,0&amp;vtp=1&amp;bbb=1"/>
          <p:cNvSpPr/>
          <p:nvPr/>
        </p:nvSpPr>
        <p:spPr>
          <a:xfrm>
            <a:off x="502920" y="229965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scientific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experiments.</a:t>
            </a:r>
            <a:endParaRPr lang="en-US" altLang="zh-CN" sz="2400" dirty="0"/>
          </a:p>
        </p:txBody>
      </p:sp>
      <p:sp>
        <p:nvSpPr>
          <p:cNvPr id="6" name="QC_7_BD.26_1#cb705fdde?vcp=1&amp;pid=ec54fc83f&amp;color=0,0,0&amp;vtp=1&amp;bbb=1"/>
          <p:cNvSpPr/>
          <p:nvPr/>
        </p:nvSpPr>
        <p:spPr>
          <a:xfrm>
            <a:off x="502920" y="33966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7_AN.27_1#cb705fdde.bracket?vcp=1&amp;pid=ec54fc83f&amp;color=0,0,0&amp;vpa=8&amp;vtp=1"/>
          <p:cNvSpPr/>
          <p:nvPr/>
        </p:nvSpPr>
        <p:spPr>
          <a:xfrm>
            <a:off x="6966427" y="33851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7_BD.28_1#cb705fdde.choices?vcp=1&amp;pid=ec54fc83f&amp;color=0,0,0&amp;vtp=1&amp;bbb=1"/>
          <p:cNvSpPr/>
          <p:nvPr/>
        </p:nvSpPr>
        <p:spPr>
          <a:xfrm>
            <a:off x="502920" y="393795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providing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类型2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54975dc4.fixed?vcp=1&amp;pid=b3dd4840d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刷真题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961134256?vcp=1&amp;pid=754975dc4&amp;color=0,0,0&amp;vtp=1&amp;bt=1&amp;bbb=1&amp;hb=1"/>
          <p:cNvSpPr/>
          <p:nvPr/>
        </p:nvSpPr>
        <p:spPr>
          <a:xfrm>
            <a:off x="502920" y="118142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主题：人与社会·日常体育活动，重大体育赛事，体育精神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321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[2023杭州中考]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Cyclo-cross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cross-country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bicycle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two-mile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smooth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obstacles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（障碍）.When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dismount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body.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961134256?vcp=1&amp;pid=754975dc4&amp;color=0,0,0&amp;vtp=1&amp;bt=1&amp;bbb=1&amp;hb=1"/>
          <p:cNvSpPr/>
          <p:nvPr/>
        </p:nvSpPr>
        <p:spPr>
          <a:xfrm>
            <a:off x="502920" y="117888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jump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obstacles.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bottom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catch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obstacles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961134256?vcp=1&amp;pid=754975dc4&amp;color=0,0,0&amp;vtp=1&amp;bt=1&amp;bbb=1&amp;hb=1"/>
          <p:cNvSpPr/>
          <p:nvPr/>
        </p:nvSpPr>
        <p:spPr>
          <a:xfrm>
            <a:off x="502920" y="204076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obstacle,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remount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position.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Remounting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cyclo-cross.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remounts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Cyclo-cross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dangerous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prepared.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2_1#961134256?vcp=1&amp;pid=754975dc4&amp;color=0,0,0&amp;mp=1&amp;vtp=1&amp;bt=1&amp;bbb=1"/>
          <p:cNvSpPr/>
          <p:nvPr/>
        </p:nvSpPr>
        <p:spPr>
          <a:xfrm>
            <a:off x="502920" y="175850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本文主要介绍了自行车越野赛的相关信息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3_1#5ae852857?vcp=1&amp;pid=961134256&amp;color=0,0,0&amp;vtp=1&amp;bbb=1"/>
          <p:cNvSpPr/>
          <p:nvPr/>
        </p:nvSpPr>
        <p:spPr>
          <a:xfrm>
            <a:off x="502920" y="229222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cyclo-cross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4_1#5ae852857.bracket?vcp=1&amp;pid=961134256&amp;color=0,0,0&amp;vpa=1&amp;vtp=1"/>
          <p:cNvSpPr/>
          <p:nvPr/>
        </p:nvSpPr>
        <p:spPr>
          <a:xfrm>
            <a:off x="7845902" y="228079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7_BD.5_1#5ae852857.choices?vcp=1&amp;pid=961134256&amp;color=0,0,0&amp;vtp=1&amp;bbb=1"/>
          <p:cNvSpPr/>
          <p:nvPr/>
        </p:nvSpPr>
        <p:spPr>
          <a:xfrm>
            <a:off x="502920" y="283356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no-obstacle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cross-city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challenging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race.</a:t>
            </a:r>
            <a:endParaRPr lang="en-US" altLang="zh-CN" sz="2400" dirty="0"/>
          </a:p>
        </p:txBody>
      </p:sp>
      <p:sp>
        <p:nvSpPr>
          <p:cNvPr id="6" name="QC_7_BD.6_1#2f74fba42?vcp=1&amp;pid=961134256&amp;color=0,0,0&amp;vtp=1&amp;bbb=1"/>
          <p:cNvSpPr/>
          <p:nvPr/>
        </p:nvSpPr>
        <p:spPr>
          <a:xfrm>
            <a:off x="502920" y="393052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“dismount”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7_AN.7_1#2f74fba42.bracket?vcp=1&amp;pid=961134256&amp;color=0,0,0&amp;vpa=2&amp;vtp=1"/>
          <p:cNvSpPr/>
          <p:nvPr/>
        </p:nvSpPr>
        <p:spPr>
          <a:xfrm>
            <a:off x="9687402" y="391909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7_BD.8_1#2f74fba42.choices?vcp=1&amp;pid=961134256&amp;color=0,0,0&amp;vtp=1&amp;bbb=1"/>
          <p:cNvSpPr/>
          <p:nvPr/>
        </p:nvSpPr>
        <p:spPr>
          <a:xfrm>
            <a:off x="502920" y="447186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A.Pick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.Practice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5476</Words>
  <Application>WPS 演示</Application>
  <PresentationFormat>宽屏</PresentationFormat>
  <Paragraphs>142</Paragraphs>
  <Slides>16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Cambria Math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3</cp:revision>
  <dcterms:created xsi:type="dcterms:W3CDTF">2024-10-12T08:41:00Z</dcterms:created>
  <dcterms:modified xsi:type="dcterms:W3CDTF">2024-10-14T06:59:38Z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3F227F40C9E14CFC963C1527284B5CE2_12</vt:lpwstr>
  </property>
  <property fmtid="{D5CDD505-2E9C-101B-9397-08002B2CF9AE}" pid="3" name="KSOProductBuildVer">
    <vt:lpwstr>2052-12.1.0.18276</vt:lpwstr>
  </property>
</Properties>
</file>